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B942E-E5FD-4BAF-BA46-0A58662C016A}" type="datetimeFigureOut">
              <a:rPr lang="en-US" smtClean="0"/>
              <a:t>6/21/2013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1ADD6-A38F-450D-94A3-0A27C8491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32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1ADD6-A38F-450D-94A3-0A27C84911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38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4.gif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89965" y="126364"/>
            <a:ext cx="8077200" cy="6321210"/>
            <a:chOff x="304800" y="157741"/>
            <a:chExt cx="8077200" cy="63212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157741"/>
              <a:ext cx="8077200" cy="6321210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7030A0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sp>
          <p:nvSpPr>
            <p:cNvPr id="4" name="TextBox 3"/>
            <p:cNvSpPr txBox="1"/>
            <p:nvPr/>
          </p:nvSpPr>
          <p:spPr>
            <a:xfrm>
              <a:off x="1600200" y="3505200"/>
              <a:ext cx="4572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80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শুভেচ্ছা রইল</a:t>
              </a:r>
              <a:endParaRPr lang="en-US" sz="8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8377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t="2127" r="34647" b="29727"/>
          <a:stretch/>
        </p:blipFill>
        <p:spPr>
          <a:xfrm>
            <a:off x="152400" y="228600"/>
            <a:ext cx="4343400" cy="541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innerShdw blurRad="63500" dist="50800" dir="5400000">
              <a:prstClr val="black">
                <a:alpha val="50000"/>
              </a:prstClr>
            </a:innerShd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4800"/>
            <a:ext cx="4343400" cy="51177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Up Arrow Callout 3"/>
          <p:cNvSpPr/>
          <p:nvPr/>
        </p:nvSpPr>
        <p:spPr>
          <a:xfrm>
            <a:off x="1333500" y="5804647"/>
            <a:ext cx="1981200" cy="838200"/>
          </a:xfrm>
          <a:prstGeom prst="upArrow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মাথার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5732929" y="5728447"/>
            <a:ext cx="2209800" cy="914400"/>
          </a:xfrm>
          <a:prstGeom prst="upArrowCallou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প্রজাপতির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ঝাঁক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1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76225"/>
            <a:ext cx="3981450" cy="498157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0794"/>
            <a:ext cx="4343400" cy="498157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Up Arrow Callout 4"/>
          <p:cNvSpPr/>
          <p:nvPr/>
        </p:nvSpPr>
        <p:spPr>
          <a:xfrm>
            <a:off x="838200" y="5715000"/>
            <a:ext cx="2057400" cy="762000"/>
          </a:xfrm>
          <a:prstGeom prst="upArrowCallou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কালো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Up Arrow Callout 5"/>
          <p:cNvSpPr/>
          <p:nvPr/>
        </p:nvSpPr>
        <p:spPr>
          <a:xfrm>
            <a:off x="5638800" y="5715000"/>
            <a:ext cx="1828800" cy="762000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বক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01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"/>
            <a:ext cx="4419600" cy="5334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8600"/>
            <a:ext cx="4038600" cy="5638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Up Arrow Callout 3"/>
          <p:cNvSpPr/>
          <p:nvPr/>
        </p:nvSpPr>
        <p:spPr>
          <a:xfrm>
            <a:off x="1066800" y="5867400"/>
            <a:ext cx="1905000" cy="838200"/>
          </a:xfrm>
          <a:prstGeom prst="upArrowCallou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আঁচলে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6019800" y="5867400"/>
            <a:ext cx="2133600" cy="838200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0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7200"/>
            <a:ext cx="4114800" cy="495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457200"/>
            <a:ext cx="4419600" cy="4953000"/>
          </a:xfrm>
          <a:prstGeom prst="rect">
            <a:avLst/>
          </a:prstGeom>
        </p:spPr>
      </p:pic>
      <p:sp>
        <p:nvSpPr>
          <p:cNvPr id="4" name="Up Arrow Callout 3"/>
          <p:cNvSpPr/>
          <p:nvPr/>
        </p:nvSpPr>
        <p:spPr>
          <a:xfrm>
            <a:off x="914400" y="5638800"/>
            <a:ext cx="1905000" cy="838200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5618629" y="5629835"/>
            <a:ext cx="1752600" cy="838200"/>
          </a:xfrm>
          <a:prstGeom prst="upArrowCallou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1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9" b="7338"/>
          <a:stretch/>
        </p:blipFill>
        <p:spPr>
          <a:xfrm>
            <a:off x="152400" y="457200"/>
            <a:ext cx="4419600" cy="50157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7200"/>
            <a:ext cx="4267200" cy="5015753"/>
          </a:xfrm>
          <a:prstGeom prst="rect">
            <a:avLst/>
          </a:prstGeom>
        </p:spPr>
      </p:pic>
      <p:sp>
        <p:nvSpPr>
          <p:cNvPr id="4" name="Up Arrow Callout 3"/>
          <p:cNvSpPr/>
          <p:nvPr/>
        </p:nvSpPr>
        <p:spPr>
          <a:xfrm>
            <a:off x="1295400" y="5638800"/>
            <a:ext cx="1295400" cy="838200"/>
          </a:xfrm>
          <a:prstGeom prst="upArrowCallou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পাখি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6096000" y="5638800"/>
            <a:ext cx="1219200" cy="685800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আলো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3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4" r="8675" b="10453"/>
          <a:stretch/>
        </p:blipFill>
        <p:spPr>
          <a:xfrm>
            <a:off x="76200" y="228600"/>
            <a:ext cx="4343400" cy="54502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4" b="9078"/>
          <a:stretch/>
        </p:blipFill>
        <p:spPr>
          <a:xfrm>
            <a:off x="4572000" y="228600"/>
            <a:ext cx="4419599" cy="5450263"/>
          </a:xfrm>
          <a:prstGeom prst="rect">
            <a:avLst/>
          </a:prstGeom>
        </p:spPr>
      </p:pic>
      <p:sp>
        <p:nvSpPr>
          <p:cNvPr id="4" name="Up Arrow Callout 3"/>
          <p:cNvSpPr/>
          <p:nvPr/>
        </p:nvSpPr>
        <p:spPr>
          <a:xfrm>
            <a:off x="1295400" y="5867400"/>
            <a:ext cx="1828800" cy="609600"/>
          </a:xfrm>
          <a:prstGeom prst="upArrowCallou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মেঘ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6028765" y="5791200"/>
            <a:ext cx="1752600" cy="762000"/>
          </a:xfrm>
          <a:prstGeom prst="upArrowCallout">
            <a:avLst/>
          </a:prstGeom>
          <a:ln>
            <a:solidFill>
              <a:srgbClr val="C0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বুনো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হাতি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3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"/>
            <a:ext cx="4724400" cy="57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"/>
            <a:ext cx="4038599" cy="5715000"/>
          </a:xfrm>
          <a:prstGeom prst="rect">
            <a:avLst/>
          </a:prstGeom>
        </p:spPr>
      </p:pic>
      <p:sp>
        <p:nvSpPr>
          <p:cNvPr id="4" name="Up Arrow Callout 3"/>
          <p:cNvSpPr/>
          <p:nvPr/>
        </p:nvSpPr>
        <p:spPr>
          <a:xfrm>
            <a:off x="1219200" y="5867400"/>
            <a:ext cx="2286000" cy="838200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নদী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5410200" y="5867400"/>
            <a:ext cx="2667000" cy="914400"/>
          </a:xfrm>
          <a:prstGeom prst="upArrowCallout">
            <a:avLst>
              <a:gd name="adj1" fmla="val 20588"/>
              <a:gd name="adj2" fmla="val 26471"/>
              <a:gd name="adj3" fmla="val 25000"/>
              <a:gd name="adj4" fmla="val 6497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সওদাগরের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নায়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2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1"/>
            <a:ext cx="4267200" cy="5662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82" y="304800"/>
            <a:ext cx="4191000" cy="5510213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Up Arrow Callout 4"/>
          <p:cNvSpPr/>
          <p:nvPr/>
        </p:nvSpPr>
        <p:spPr>
          <a:xfrm>
            <a:off x="838200" y="6019800"/>
            <a:ext cx="1828800" cy="838200"/>
          </a:xfrm>
          <a:prstGeom prst="upArrowCallout">
            <a:avLst>
              <a:gd name="adj1" fmla="val 25000"/>
              <a:gd name="adj2" fmla="val 33823"/>
              <a:gd name="adj3" fmla="val 25000"/>
              <a:gd name="adj4" fmla="val 64977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গঞ্জ-নগর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Up Arrow Callout 5"/>
          <p:cNvSpPr/>
          <p:nvPr/>
        </p:nvSpPr>
        <p:spPr>
          <a:xfrm>
            <a:off x="6120653" y="6001871"/>
            <a:ext cx="1600200" cy="814387"/>
          </a:xfrm>
          <a:prstGeom prst="up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চখায়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44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800"/>
            <a:ext cx="4038600" cy="52578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99" y="304800"/>
            <a:ext cx="4572001" cy="5257800"/>
          </a:xfrm>
          <a:prstGeom prst="roundRect">
            <a:avLst>
              <a:gd name="adj" fmla="val 16667"/>
            </a:avLst>
          </a:prstGeom>
          <a:ln w="28575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Up Arrow Callout 3"/>
          <p:cNvSpPr/>
          <p:nvPr/>
        </p:nvSpPr>
        <p:spPr>
          <a:xfrm>
            <a:off x="1219200" y="5791200"/>
            <a:ext cx="1371600" cy="762000"/>
          </a:xfrm>
          <a:prstGeom prst="upArrowCallout">
            <a:avLst/>
          </a:prstGeom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endParaRPr lang="en-US" sz="36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5753099" y="5715000"/>
            <a:ext cx="1752600" cy="914400"/>
          </a:xfrm>
          <a:prstGeom prst="upArrowCallout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হাট-বন্দর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483224" y="381000"/>
            <a:ext cx="1752600" cy="1066800"/>
          </a:xfrm>
          <a:prstGeom prst="downArrowCallou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819616"/>
            <a:ext cx="914400" cy="646331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চঞ্চু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9" b="10937"/>
          <a:stretch/>
        </p:blipFill>
        <p:spPr>
          <a:xfrm>
            <a:off x="2439381" y="1744288"/>
            <a:ext cx="2454368" cy="7803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275729" y="1752600"/>
            <a:ext cx="1317812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ঠোঁট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082" y="3334434"/>
            <a:ext cx="990600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2" t="8441" r="52941" b="20177"/>
          <a:stretch/>
        </p:blipFill>
        <p:spPr>
          <a:xfrm>
            <a:off x="2534771" y="3105586"/>
            <a:ext cx="2358978" cy="1067486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280211" y="3302279"/>
            <a:ext cx="1019831" cy="6463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আলো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082" y="4800600"/>
            <a:ext cx="909918" cy="646331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310" y="4610099"/>
            <a:ext cx="1505090" cy="1027331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133461" y="4800598"/>
            <a:ext cx="1295401" cy="6463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নৌকা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2" name="Object 1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224047"/>
              </p:ext>
            </p:extLst>
          </p:nvPr>
        </p:nvGraphicFramePr>
        <p:xfrm>
          <a:off x="6934200" y="90095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ackager Shell Object" showAsIcon="1" r:id="rId6" imgW="914400" imgH="771480" progId="Package">
                  <p:embed/>
                </p:oleObj>
              </mc:Choice>
              <mc:Fallback>
                <p:oleObj name="Packager Shell Object" showAsIcon="1" r:id="rId6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4200" y="900953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561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3071532" y="304801"/>
            <a:ext cx="1905000" cy="1461246"/>
          </a:xfrm>
          <a:prstGeom prst="downArrowCallout">
            <a:avLst>
              <a:gd name="adj1" fmla="val 25000"/>
              <a:gd name="adj2" fmla="val 25000"/>
              <a:gd name="adj3" fmla="val 23972"/>
              <a:gd name="adj4" fmla="val 55730"/>
            </a:avLst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802341" y="3518648"/>
            <a:ext cx="2895600" cy="533400"/>
          </a:xfrm>
          <a:prstGeom prst="flowChartProcess">
            <a:avLst/>
          </a:prstGeom>
          <a:ln w="57150">
            <a:solidFill>
              <a:srgbClr val="00B0F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বিশ্ব নাথ রায়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9" t="3860" r="16666" b="24724"/>
          <a:stretch/>
        </p:blipFill>
        <p:spPr>
          <a:xfrm>
            <a:off x="6096000" y="609601"/>
            <a:ext cx="2703540" cy="3718032"/>
          </a:xfrm>
          <a:prstGeom prst="ellipse">
            <a:avLst/>
          </a:prstGeom>
          <a:ln w="190500" cap="rnd">
            <a:solidFill>
              <a:schemeClr val="accent4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ctangle 6"/>
          <p:cNvSpPr/>
          <p:nvPr/>
        </p:nvSpPr>
        <p:spPr>
          <a:xfrm>
            <a:off x="802340" y="4572000"/>
            <a:ext cx="6970059" cy="6096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ই-মেইল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ybnathroy@yahoo.com</a:t>
            </a:r>
            <a:endParaRPr lang="en-US" sz="3600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0452" y="5715000"/>
            <a:ext cx="4722159" cy="6096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মোবাইল নং- </a:t>
            </a:r>
            <a:r>
              <a:rPr lang="bn-BD" sz="3600" b="1" i="1" dirty="0" smtClean="0">
                <a:latin typeface="NikoshBAN" pitchFamily="2" charset="0"/>
                <a:cs typeface="NikoshBAN" pitchFamily="2" charset="0"/>
              </a:rPr>
              <a:t>০১৭২৪০৮৬১৬৮</a:t>
            </a:r>
            <a:endParaRPr lang="en-US" sz="36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4412" y="2192196"/>
            <a:ext cx="4473388" cy="707886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হাজীগঞ্জ স্কুল এন্ড কলেজ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66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be 1"/>
          <p:cNvSpPr/>
          <p:nvPr/>
        </p:nvSpPr>
        <p:spPr>
          <a:xfrm>
            <a:off x="2209800" y="1066800"/>
            <a:ext cx="3352800" cy="1447800"/>
          </a:xfrm>
          <a:prstGeom prst="cub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799" y="3581399"/>
            <a:ext cx="8610601" cy="1200329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“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সুধার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ধারা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গড়িয়ে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গঞ্জ-নগর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”-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বুঝিয়েছে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200400" y="609600"/>
            <a:ext cx="2514600" cy="1524000"/>
          </a:xfrm>
          <a:prstGeom prst="downArrowCallout">
            <a:avLst>
              <a:gd name="adj1" fmla="val 14412"/>
              <a:gd name="adj2" fmla="val 25000"/>
              <a:gd name="adj3" fmla="val 22353"/>
              <a:gd name="adj4" fmla="val 57036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667000"/>
            <a:ext cx="4911922" cy="64633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3365" y="3715434"/>
            <a:ext cx="3467100" cy="6463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চঞ্চু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শর্ব্দের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3365" y="4831540"/>
            <a:ext cx="4723512" cy="64633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জসীমউদ্দীনকে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4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agnetic Disk 2"/>
          <p:cNvSpPr/>
          <p:nvPr/>
        </p:nvSpPr>
        <p:spPr>
          <a:xfrm>
            <a:off x="2667000" y="632012"/>
            <a:ext cx="3048000" cy="1371600"/>
          </a:xfrm>
          <a:prstGeom prst="flowChartMagneticDisk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8305800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প্রকৃতি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ছড়া,গল্প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4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34673" y="1066800"/>
            <a:ext cx="5459507" cy="4773705"/>
            <a:chOff x="1958787" y="899087"/>
            <a:chExt cx="5459507" cy="47737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34" t="7410" r="13118" b="9059"/>
            <a:stretch/>
          </p:blipFill>
          <p:spPr>
            <a:xfrm>
              <a:off x="1958787" y="899087"/>
              <a:ext cx="5459507" cy="4773705"/>
            </a:xfrm>
            <a:prstGeom prst="ellipse">
              <a:avLst/>
            </a:prstGeom>
            <a:ln w="190500" cap="rnd">
              <a:solidFill>
                <a:srgbClr val="C00000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6" name="TextBox 5"/>
            <p:cNvSpPr txBox="1"/>
            <p:nvPr/>
          </p:nvSpPr>
          <p:spPr>
            <a:xfrm rot="20760794">
              <a:off x="3332152" y="2112386"/>
              <a:ext cx="2661270" cy="2436342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spAutoFit/>
            </a:bodyPr>
            <a:lstStyle/>
            <a:p>
              <a:r>
                <a:rPr lang="en-US" sz="80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সকলকে</a:t>
              </a:r>
              <a:r>
                <a:rPr lang="en-US" sz="8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80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8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991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" action="ppaction://hlinkshowjump?jump=firstslide" highlightClick="1"/>
          </p:cNvPr>
          <p:cNvSpPr/>
          <p:nvPr/>
        </p:nvSpPr>
        <p:spPr>
          <a:xfrm>
            <a:off x="770965" y="690282"/>
            <a:ext cx="7772400" cy="5410200"/>
          </a:xfrm>
          <a:prstGeom prst="actionButtonHome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rgbClr val="7030A0"/>
            </a:solidFill>
          </a:ln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সাহিত্য কনিকা</a:t>
            </a:r>
          </a:p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শ্রেনীঃ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অষ্টম</a:t>
            </a:r>
          </a:p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সময়ঃ-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৫০মিনিট</a:t>
            </a:r>
          </a:p>
          <a:p>
            <a:pPr algn="ctr"/>
            <a:endParaRPr lang="bn-BD" sz="40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5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ALAMGIR2\image\images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4495800" cy="4572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645459"/>
            <a:ext cx="396240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Up Arrow Callout 3"/>
          <p:cNvSpPr/>
          <p:nvPr/>
        </p:nvSpPr>
        <p:spPr>
          <a:xfrm>
            <a:off x="2971800" y="5410200"/>
            <a:ext cx="3733800" cy="914400"/>
          </a:xfrm>
          <a:prstGeom prst="upArrowCallout">
            <a:avLst>
              <a:gd name="adj1" fmla="val 22164"/>
              <a:gd name="adj2" fmla="val 19485"/>
              <a:gd name="adj3" fmla="val 13498"/>
              <a:gd name="adj4" fmla="val 64977"/>
            </a:avLst>
          </a:prstGeom>
          <a:ln>
            <a:solidFill>
              <a:srgbClr val="C00000"/>
            </a:solidFill>
          </a:ln>
          <a:effectLst>
            <a:innerShdw blurRad="114300">
              <a:prstClr val="black"/>
            </a:inn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ছবিতে কি দেখছ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2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362200" y="304800"/>
            <a:ext cx="4146176" cy="2590800"/>
          </a:xfrm>
          <a:prstGeom prst="downArrowCallout">
            <a:avLst>
              <a:gd name="adj1" fmla="val 21886"/>
              <a:gd name="adj2" fmla="val 25000"/>
              <a:gd name="adj3" fmla="val 25000"/>
              <a:gd name="adj4" fmla="val 64828"/>
            </a:avLst>
          </a:prstGeom>
          <a:ln w="76200">
            <a:solidFill>
              <a:srgbClr val="00B0F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পাঠের শিরোনাম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n 3"/>
          <p:cNvSpPr/>
          <p:nvPr/>
        </p:nvSpPr>
        <p:spPr>
          <a:xfrm>
            <a:off x="1833282" y="3276600"/>
            <a:ext cx="5334000" cy="3429000"/>
          </a:xfrm>
          <a:prstGeom prst="sun">
            <a:avLst>
              <a:gd name="adj" fmla="val 21079"/>
            </a:avLst>
          </a:prstGeom>
          <a:ln w="5715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latin typeface="NikoshBAN" pitchFamily="2" charset="0"/>
                <a:cs typeface="NikoshBAN" pitchFamily="2" charset="0"/>
              </a:rPr>
              <a:t>দেশ</a:t>
            </a:r>
            <a:endParaRPr lang="en-US" sz="9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Callout 4"/>
          <p:cNvSpPr/>
          <p:nvPr/>
        </p:nvSpPr>
        <p:spPr>
          <a:xfrm>
            <a:off x="2895600" y="152400"/>
            <a:ext cx="2667000" cy="13716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58675"/>
            </a:avLst>
          </a:prstGeom>
          <a:ln w="5715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ফল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133600"/>
            <a:ext cx="8077200" cy="2308324"/>
          </a:xfrm>
          <a:prstGeom prst="rect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অজানা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গুলোর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প্রকৃতিকে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ভালোবাসতে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সৌন্দর্য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অনুভব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8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Ribbon 1"/>
          <p:cNvSpPr/>
          <p:nvPr/>
        </p:nvSpPr>
        <p:spPr>
          <a:xfrm>
            <a:off x="2362200" y="152400"/>
            <a:ext cx="4419600" cy="1066800"/>
          </a:xfrm>
          <a:prstGeom prst="ribbon2">
            <a:avLst>
              <a:gd name="adj1" fmla="val 26169"/>
              <a:gd name="adj2" fmla="val 47566"/>
            </a:avLst>
          </a:prstGeom>
          <a:ln w="57150">
            <a:solidFill>
              <a:srgbClr val="FF0000"/>
            </a:solidFill>
            <a:prstDash val="sysDot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71600"/>
            <a:ext cx="2514600" cy="243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304800" y="4419600"/>
            <a:ext cx="2209800" cy="646331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জসীমউদ্দীন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22812" y="1859577"/>
            <a:ext cx="990600" cy="646331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জন্ম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876907"/>
            <a:ext cx="3352800" cy="58477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১৯০৩খ্রিঃফরিদপু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জেলা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8671" y="3276600"/>
            <a:ext cx="914400" cy="58477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রচনা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9929" y="2849940"/>
            <a:ext cx="4419600" cy="156966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কবর,নকসীকাঁথার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মাঠ,মাটির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কান্না,বোবা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কাহিনী,হাসু,এক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পয়সার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বাঁশী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8671" y="4891444"/>
            <a:ext cx="1084729" cy="646331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উপাধি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4953000"/>
            <a:ext cx="1295400" cy="58477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পল্লী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কবি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3847" y="5925234"/>
            <a:ext cx="914400" cy="64633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মৃত্য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6096000"/>
            <a:ext cx="3276600" cy="584775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১৯৭৬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খ্রিঃ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ঢাকায়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2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 rot="21319925">
            <a:off x="1447800" y="1371600"/>
            <a:ext cx="5486400" cy="2362200"/>
          </a:xfrm>
          <a:prstGeom prst="horizontalScroll">
            <a:avLst>
              <a:gd name="adj" fmla="val 25000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পড়ি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02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81000"/>
            <a:ext cx="42672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94447"/>
            <a:ext cx="44196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Up Arrow Callout 3"/>
          <p:cNvSpPr/>
          <p:nvPr/>
        </p:nvSpPr>
        <p:spPr>
          <a:xfrm>
            <a:off x="838200" y="5441577"/>
            <a:ext cx="1828800" cy="1268506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ফসলের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খেত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Up Arrow Callout 5"/>
          <p:cNvSpPr/>
          <p:nvPr/>
        </p:nvSpPr>
        <p:spPr>
          <a:xfrm>
            <a:off x="5715000" y="5441577"/>
            <a:ext cx="1905000" cy="1187823"/>
          </a:xfrm>
          <a:prstGeom prst="upArrowCallout">
            <a:avLst>
              <a:gd name="adj1" fmla="val 11415"/>
              <a:gd name="adj2" fmla="val 22736"/>
              <a:gd name="adj3" fmla="val 25000"/>
              <a:gd name="adj4" fmla="val 54788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সবুজ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হাওয়া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6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533</TotalTime>
  <Words>171</Words>
  <Application>Microsoft Office PowerPoint</Application>
  <PresentationFormat>On-screen Show (4:3)</PresentationFormat>
  <Paragraphs>64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Trek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63</cp:revision>
  <dcterms:created xsi:type="dcterms:W3CDTF">2006-08-16T00:00:00Z</dcterms:created>
  <dcterms:modified xsi:type="dcterms:W3CDTF">2013-06-21T05:46:20Z</dcterms:modified>
</cp:coreProperties>
</file>